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60" r:id="rId4"/>
    <p:sldId id="261" r:id="rId5"/>
    <p:sldId id="262" r:id="rId6"/>
    <p:sldId id="267" r:id="rId7"/>
    <p:sldId id="263" r:id="rId8"/>
    <p:sldId id="264" r:id="rId9"/>
    <p:sldId id="268" r:id="rId10"/>
    <p:sldId id="269" r:id="rId11"/>
    <p:sldId id="266" r:id="rId12"/>
    <p:sldId id="270" r:id="rId13"/>
    <p:sldId id="272" r:id="rId14"/>
    <p:sldId id="271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13"/>
    <p:restoredTop sz="86980"/>
  </p:normalViewPr>
  <p:slideViewPr>
    <p:cSldViewPr snapToGrid="0" snapToObjects="1">
      <p:cViewPr varScale="1">
        <p:scale>
          <a:sx n="63" d="100"/>
          <a:sy n="63" d="100"/>
        </p:scale>
        <p:origin x="20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FBDBD4-2078-214E-9D03-9AD2DE14B77F}" type="datetimeFigureOut">
              <a:rPr lang="en-US" smtClean="0"/>
              <a:t>5/20/19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D90CBD-674F-3C4E-8248-0E1A2FB00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575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18E69F-5A79-9A40-B22C-83D42AC66EA1}" type="slidenum">
              <a:rPr lang="en-AU" smtClean="0"/>
              <a:pPr>
                <a:defRPr/>
              </a:pPr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9255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D90CBD-674F-3C4E-8248-0E1A2FB005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158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what is happening </a:t>
            </a:r>
            <a:r>
              <a:rPr lang="en-US"/>
              <a:t>to partner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D90CBD-674F-3C4E-8248-0E1A2FB005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56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19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61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10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806869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707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1177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839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4859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68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174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5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390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37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70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081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19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2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BAC6F7-42E9-E745-B02E-5BCD01A96E98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E0C4F-9B0A-BE4E-9B06-36D33DA0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985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NERVES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222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1717878" y="990600"/>
            <a:ext cx="7772400" cy="990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800" dirty="0">
                <a:solidFill>
                  <a:srgbClr val="FFFFFF"/>
                </a:solidFill>
              </a:rPr>
              <a:t>Impulse Transmission Steps</a:t>
            </a:r>
            <a:br>
              <a:rPr lang="en-US" altLang="en-US" sz="4800" dirty="0">
                <a:solidFill>
                  <a:srgbClr val="FFFFFF"/>
                </a:solidFill>
              </a:rPr>
            </a:br>
            <a:endParaRPr lang="en-US" altLang="en-US" sz="4800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448008" y="2197718"/>
            <a:ext cx="3571099" cy="3973033"/>
          </a:xfrm>
        </p:spPr>
        <p:txBody>
          <a:bodyPr>
            <a:noAutofit/>
          </a:bodyPr>
          <a:lstStyle/>
          <a:p>
            <a:pPr marL="0" indent="0" eaLnBrk="1" hangingPunct="1">
              <a:lnSpc>
                <a:spcPct val="150000"/>
              </a:lnSpc>
              <a:buNone/>
            </a:pPr>
            <a:r>
              <a:rPr lang="en-US" altLang="en-US" sz="1800" dirty="0"/>
              <a:t>3. </a:t>
            </a:r>
            <a:r>
              <a:rPr lang="en-US" altLang="en-US" sz="2800" dirty="0"/>
              <a:t>Goes from axon to axon terminal.</a:t>
            </a:r>
          </a:p>
          <a:p>
            <a:pPr eaLnBrk="1" hangingPunct="1">
              <a:lnSpc>
                <a:spcPct val="150000"/>
              </a:lnSpc>
            </a:pPr>
            <a:endParaRPr lang="en-US" altLang="en-US" sz="2800" dirty="0"/>
          </a:p>
          <a:p>
            <a:pPr lvl="1" eaLnBrk="1" hangingPunct="1">
              <a:lnSpc>
                <a:spcPct val="150000"/>
              </a:lnSpc>
            </a:pPr>
            <a:endParaRPr lang="en-US" altLang="en-US" sz="3200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A2ACCDD-20D2-C640-BCEF-1571E53F6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5124" y="2377039"/>
            <a:ext cx="6372447" cy="3614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3661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1717878" y="990600"/>
            <a:ext cx="7772400" cy="990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800" dirty="0">
                <a:solidFill>
                  <a:srgbClr val="FFFFFF"/>
                </a:solidFill>
              </a:rPr>
              <a:t>Impulse Transmission Steps</a:t>
            </a:r>
            <a:br>
              <a:rPr lang="en-US" altLang="en-US" sz="4800" dirty="0">
                <a:solidFill>
                  <a:srgbClr val="FFFFFF"/>
                </a:solidFill>
              </a:rPr>
            </a:br>
            <a:endParaRPr lang="en-US" altLang="en-US" sz="4800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384212" y="2197717"/>
            <a:ext cx="3698690" cy="3973033"/>
          </a:xfrm>
        </p:spPr>
        <p:txBody>
          <a:bodyPr>
            <a:noAutofit/>
          </a:bodyPr>
          <a:lstStyle/>
          <a:p>
            <a:pPr marL="0" indent="0" eaLnBrk="1" hangingPunct="1">
              <a:lnSpc>
                <a:spcPct val="150000"/>
              </a:lnSpc>
              <a:buNone/>
            </a:pPr>
            <a:r>
              <a:rPr lang="en-US" altLang="en-US" sz="2800" dirty="0"/>
              <a:t>4.Chemicals called neurotransmitters released from axon terminal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endParaRPr lang="en-US" altLang="en-US" sz="3200" dirty="0"/>
          </a:p>
          <a:p>
            <a:pPr lvl="1" eaLnBrk="1" hangingPunct="1">
              <a:lnSpc>
                <a:spcPct val="150000"/>
              </a:lnSpc>
            </a:pPr>
            <a:endParaRPr lang="en-US" altLang="en-US" sz="32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DDACF09-D9B1-FB4F-8089-8BB6E819E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5124" y="2377039"/>
            <a:ext cx="6372447" cy="3614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8891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1717878" y="990600"/>
            <a:ext cx="7772400" cy="990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800" dirty="0">
                <a:solidFill>
                  <a:srgbClr val="FFFFFF"/>
                </a:solidFill>
              </a:rPr>
              <a:t>Impulse Transmission Steps</a:t>
            </a:r>
            <a:br>
              <a:rPr lang="en-US" altLang="en-US" sz="4800" dirty="0">
                <a:solidFill>
                  <a:srgbClr val="FFFFFF"/>
                </a:solidFill>
              </a:rPr>
            </a:br>
            <a:endParaRPr lang="en-US" altLang="en-US" sz="4800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142155" y="2091392"/>
            <a:ext cx="4825741" cy="3973033"/>
          </a:xfrm>
        </p:spPr>
        <p:txBody>
          <a:bodyPr>
            <a:noAutofit/>
          </a:bodyPr>
          <a:lstStyle/>
          <a:p>
            <a:pPr marL="0" indent="0" eaLnBrk="1" hangingPunct="1">
              <a:lnSpc>
                <a:spcPct val="150000"/>
              </a:lnSpc>
              <a:buNone/>
            </a:pPr>
            <a:r>
              <a:rPr lang="en-US" altLang="en-US" sz="3200" dirty="0"/>
              <a:t>5.The transmitters cross the synapse (space between the neurons)</a:t>
            </a:r>
          </a:p>
          <a:p>
            <a:pPr eaLnBrk="1" hangingPunct="1">
              <a:lnSpc>
                <a:spcPct val="150000"/>
              </a:lnSpc>
            </a:pPr>
            <a:endParaRPr lang="en-US" altLang="en-US" sz="3200" dirty="0"/>
          </a:p>
          <a:p>
            <a:pPr lvl="1" eaLnBrk="1" hangingPunct="1">
              <a:lnSpc>
                <a:spcPct val="150000"/>
              </a:lnSpc>
            </a:pPr>
            <a:endParaRPr lang="en-US" altLang="en-US" sz="32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955F59F5-DDB2-744E-A4BE-8BE49EDE8A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7896" y="2450035"/>
            <a:ext cx="6372447" cy="3614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5897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54118C-23E6-3646-BB8F-0ADD54603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9699" y="1293697"/>
            <a:ext cx="12168886" cy="385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56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1717878" y="990600"/>
            <a:ext cx="7772400" cy="990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800" dirty="0">
                <a:solidFill>
                  <a:srgbClr val="FFFFFF"/>
                </a:solidFill>
              </a:rPr>
              <a:t>Impulse Transmission Steps</a:t>
            </a:r>
            <a:br>
              <a:rPr lang="en-US" altLang="en-US" sz="4800" dirty="0">
                <a:solidFill>
                  <a:srgbClr val="FFFFFF"/>
                </a:solidFill>
              </a:rPr>
            </a:br>
            <a:endParaRPr lang="en-US" altLang="en-US" sz="4800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384212" y="1644825"/>
            <a:ext cx="3932606" cy="3973033"/>
          </a:xfrm>
        </p:spPr>
        <p:txBody>
          <a:bodyPr>
            <a:noAutofit/>
          </a:bodyPr>
          <a:lstStyle/>
          <a:p>
            <a:pPr marL="0" indent="0" eaLnBrk="1" hangingPunct="1">
              <a:lnSpc>
                <a:spcPct val="150000"/>
              </a:lnSpc>
              <a:buNone/>
            </a:pPr>
            <a:endParaRPr lang="en-US" altLang="en-US" sz="2800" dirty="0"/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US" altLang="en-US" sz="2800" dirty="0"/>
              <a:t>6. They activate impulse on next neuron by attaching to dendrites </a:t>
            </a:r>
          </a:p>
          <a:p>
            <a:pPr eaLnBrk="1" hangingPunct="1">
              <a:lnSpc>
                <a:spcPct val="150000"/>
              </a:lnSpc>
            </a:pPr>
            <a:endParaRPr lang="en-US" altLang="en-US" sz="3200" dirty="0"/>
          </a:p>
          <a:p>
            <a:pPr lvl="1" eaLnBrk="1" hangingPunct="1">
              <a:lnSpc>
                <a:spcPct val="150000"/>
              </a:lnSpc>
            </a:pPr>
            <a:endParaRPr lang="en-US" altLang="en-US" sz="32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9C2AD28-AAD2-F547-9A85-23FFF3FA4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567" y="2270713"/>
            <a:ext cx="6372447" cy="3614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4531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1149757" y="1981200"/>
            <a:ext cx="8908643" cy="4876800"/>
          </a:xfrm>
        </p:spPr>
        <p:txBody>
          <a:bodyPr/>
          <a:lstStyle/>
          <a:p>
            <a:pPr eaLnBrk="1" hangingPunct="1"/>
            <a:endParaRPr lang="en-US" altLang="en-US" sz="3000" dirty="0"/>
          </a:p>
          <a:p>
            <a:pPr lvl="1" eaLnBrk="1" hangingPunct="1"/>
            <a:endParaRPr lang="en-US" altLang="en-US" sz="4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E9DDE0-2723-FE41-B55D-D529FA2C3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757" y="0"/>
            <a:ext cx="9801187" cy="666480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B1F0309-E475-214C-B24F-29CA7A407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830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2090738" y="714454"/>
            <a:ext cx="7772400" cy="990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800" dirty="0">
                <a:solidFill>
                  <a:srgbClr val="FFFFFF"/>
                </a:solidFill>
              </a:rPr>
              <a:t>Neuron:  Nerve Cell</a:t>
            </a:r>
            <a:br>
              <a:rPr lang="en-US" altLang="en-US" sz="4800" dirty="0">
                <a:solidFill>
                  <a:srgbClr val="FFFFFF"/>
                </a:solidFill>
              </a:rPr>
            </a:br>
            <a:endParaRPr lang="en-US" altLang="en-US" sz="4800" dirty="0"/>
          </a:p>
        </p:txBody>
      </p:sp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>
          <a:xfrm>
            <a:off x="2067546" y="1989138"/>
            <a:ext cx="7772400" cy="5334000"/>
          </a:xfrm>
        </p:spPr>
        <p:txBody>
          <a:bodyPr/>
          <a:lstStyle/>
          <a:p>
            <a:pPr eaLnBrk="1" hangingPunct="1"/>
            <a:r>
              <a:rPr lang="en-US" altLang="en-US" sz="3600"/>
              <a:t>Basic structural unit nervous system</a:t>
            </a:r>
          </a:p>
          <a:p>
            <a:pPr eaLnBrk="1" hangingPunct="1"/>
            <a:r>
              <a:rPr lang="en-US" altLang="en-US" sz="3600"/>
              <a:t>Consists of:</a:t>
            </a:r>
          </a:p>
        </p:txBody>
      </p:sp>
      <p:pic>
        <p:nvPicPr>
          <p:cNvPr id="22531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7303" y="2600051"/>
            <a:ext cx="6372447" cy="3614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6156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>
          <a:xfrm>
            <a:off x="680321" y="1981200"/>
            <a:ext cx="4827181" cy="4876800"/>
          </a:xfrm>
        </p:spPr>
        <p:txBody>
          <a:bodyPr/>
          <a:lstStyle/>
          <a:p>
            <a:pPr eaLnBrk="1" hangingPunct="1"/>
            <a:r>
              <a:rPr lang="en-US" altLang="en-US" sz="3000" dirty="0"/>
              <a:t>Sensory Neurons</a:t>
            </a:r>
          </a:p>
          <a:p>
            <a:pPr lvl="1" eaLnBrk="1" hangingPunct="1"/>
            <a:r>
              <a:rPr lang="en-US" altLang="en-US" sz="3000" dirty="0"/>
              <a:t>carry messages </a:t>
            </a:r>
            <a:r>
              <a:rPr lang="en-US" altLang="en-US" sz="3000" b="1" i="1" dirty="0"/>
              <a:t>to</a:t>
            </a:r>
            <a:r>
              <a:rPr lang="en-US" altLang="en-US" sz="3000" b="1" dirty="0"/>
              <a:t> the brain and spinal cord (CNS) </a:t>
            </a:r>
            <a:r>
              <a:rPr lang="en-US" altLang="en-US" sz="3000" b="1" i="1" dirty="0"/>
              <a:t>from</a:t>
            </a:r>
            <a:r>
              <a:rPr lang="en-US" altLang="en-US" sz="3000" dirty="0"/>
              <a:t> body</a:t>
            </a:r>
          </a:p>
          <a:p>
            <a:pPr lvl="1" eaLnBrk="1" hangingPunct="1"/>
            <a:endParaRPr lang="en-US" altLang="en-US" sz="3000" dirty="0"/>
          </a:p>
          <a:p>
            <a:pPr lvl="1" eaLnBrk="1" hangingPunct="1"/>
            <a:r>
              <a:rPr lang="en-US" altLang="en-US" sz="3000" dirty="0"/>
              <a:t>i.e. pain, temperature……..</a:t>
            </a:r>
          </a:p>
          <a:p>
            <a:pPr lvl="1" eaLnBrk="1" hangingPunct="1"/>
            <a:endParaRPr lang="en-US" altLang="en-US" sz="4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5564" y="2958214"/>
            <a:ext cx="5240971" cy="3676502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0E7D28C2-74A8-D347-8857-A1677DC40813}"/>
              </a:ext>
            </a:extLst>
          </p:cNvPr>
          <p:cNvSpPr txBox="1">
            <a:spLocks noChangeArrowheads="1"/>
          </p:cNvSpPr>
          <p:nvPr/>
        </p:nvSpPr>
        <p:spPr>
          <a:xfrm>
            <a:off x="680321" y="606194"/>
            <a:ext cx="838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FFFFFF"/>
                </a:solidFill>
              </a:rPr>
              <a:t>Types of Neurons - Function</a:t>
            </a:r>
          </a:p>
        </p:txBody>
      </p:sp>
    </p:spTree>
    <p:extLst>
      <p:ext uri="{BB962C8B-B14F-4D97-AF65-F5344CB8AC3E}">
        <p14:creationId xmlns:p14="http://schemas.microsoft.com/office/powerpoint/2010/main" val="1377118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3"/>
          <p:cNvSpPr>
            <a:spLocks noGrp="1" noChangeArrowheads="1"/>
          </p:cNvSpPr>
          <p:nvPr>
            <p:ph idx="1"/>
          </p:nvPr>
        </p:nvSpPr>
        <p:spPr>
          <a:xfrm>
            <a:off x="0" y="1721478"/>
            <a:ext cx="4848447" cy="4876800"/>
          </a:xfrm>
        </p:spPr>
        <p:txBody>
          <a:bodyPr/>
          <a:lstStyle/>
          <a:p>
            <a:pPr eaLnBrk="1" hangingPunct="1"/>
            <a:endParaRPr lang="en-US" altLang="en-US" sz="3000" dirty="0"/>
          </a:p>
          <a:p>
            <a:pPr eaLnBrk="1" hangingPunct="1"/>
            <a:r>
              <a:rPr lang="en-US" altLang="en-US" sz="3000" dirty="0"/>
              <a:t>Motor Neurons</a:t>
            </a:r>
          </a:p>
          <a:p>
            <a:pPr lvl="1" eaLnBrk="1" hangingPunct="1"/>
            <a:r>
              <a:rPr lang="en-US" altLang="en-US" sz="2800" dirty="0"/>
              <a:t>carry messages </a:t>
            </a:r>
            <a:r>
              <a:rPr lang="en-US" altLang="en-US" sz="2800" b="1" i="1" dirty="0"/>
              <a:t>from</a:t>
            </a:r>
            <a:r>
              <a:rPr lang="en-US" altLang="en-US" sz="2800" b="1" dirty="0"/>
              <a:t> the brain and spinal cord (CNS) </a:t>
            </a:r>
            <a:r>
              <a:rPr lang="en-US" altLang="en-US" sz="2800" b="1" i="1" dirty="0"/>
              <a:t>to</a:t>
            </a:r>
            <a:r>
              <a:rPr lang="en-US" altLang="en-US" sz="2800" dirty="0"/>
              <a:t> body</a:t>
            </a:r>
          </a:p>
          <a:p>
            <a:pPr eaLnBrk="1" hangingPunct="1"/>
            <a:endParaRPr lang="en-US" altLang="en-US" dirty="0"/>
          </a:p>
          <a:p>
            <a:pPr lvl="1"/>
            <a:r>
              <a:rPr lang="en-US" altLang="en-US" sz="2400" dirty="0"/>
              <a:t>i.e. typing a text message</a:t>
            </a:r>
          </a:p>
          <a:p>
            <a:pPr lvl="1" eaLnBrk="1" hangingPunct="1"/>
            <a:endParaRPr lang="en-US" altLang="en-US" sz="4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2273190"/>
            <a:ext cx="5660065" cy="3773376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FBB5D9C1-6338-3449-B5B0-4AFD31BE3220}"/>
              </a:ext>
            </a:extLst>
          </p:cNvPr>
          <p:cNvSpPr txBox="1">
            <a:spLocks noChangeArrowheads="1"/>
          </p:cNvSpPr>
          <p:nvPr/>
        </p:nvSpPr>
        <p:spPr>
          <a:xfrm>
            <a:off x="680321" y="606194"/>
            <a:ext cx="838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FFFFFF"/>
                </a:solidFill>
              </a:rPr>
              <a:t>Types of Neurons - Function</a:t>
            </a:r>
          </a:p>
        </p:txBody>
      </p:sp>
    </p:spTree>
    <p:extLst>
      <p:ext uri="{BB962C8B-B14F-4D97-AF65-F5344CB8AC3E}">
        <p14:creationId xmlns:p14="http://schemas.microsoft.com/office/powerpoint/2010/main" val="1341645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idx="1"/>
          </p:nvPr>
        </p:nvSpPr>
        <p:spPr>
          <a:xfrm>
            <a:off x="590108" y="2297740"/>
            <a:ext cx="4291856" cy="4876800"/>
          </a:xfrm>
        </p:spPr>
        <p:txBody>
          <a:bodyPr/>
          <a:lstStyle/>
          <a:p>
            <a:pPr eaLnBrk="1" hangingPunct="1"/>
            <a:r>
              <a:rPr lang="en-US" altLang="en-US" sz="3000" dirty="0"/>
              <a:t>Interneuron/Connecting Neurons</a:t>
            </a:r>
          </a:p>
          <a:p>
            <a:pPr lvl="1"/>
            <a:r>
              <a:rPr lang="en-US" altLang="en-US" sz="2600" dirty="0"/>
              <a:t>Carry both sensory and motor messages</a:t>
            </a:r>
          </a:p>
          <a:p>
            <a:pPr lvl="1"/>
            <a:r>
              <a:rPr lang="en-US" altLang="en-US" sz="2600" dirty="0"/>
              <a:t>Found in CNS</a:t>
            </a:r>
          </a:p>
          <a:p>
            <a:pPr lvl="1"/>
            <a:r>
              <a:rPr lang="en-US" altLang="en-US" sz="2600" dirty="0"/>
              <a:t>Connect motor and sensory neurons</a:t>
            </a:r>
          </a:p>
          <a:p>
            <a:pPr lvl="1" eaLnBrk="1" hangingPunct="1"/>
            <a:endParaRPr lang="en-US" altLang="en-US" sz="4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856" y="348364"/>
            <a:ext cx="4326467" cy="2781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700" y="3161119"/>
            <a:ext cx="2908300" cy="279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6931" y="3129664"/>
            <a:ext cx="3890192" cy="3212952"/>
          </a:xfrm>
          <a:prstGeom prst="rect">
            <a:avLst/>
          </a:prstGeom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7B00A22F-E852-434E-9DA7-34E577FBC672}"/>
              </a:ext>
            </a:extLst>
          </p:cNvPr>
          <p:cNvSpPr txBox="1">
            <a:spLocks noChangeArrowheads="1"/>
          </p:cNvSpPr>
          <p:nvPr/>
        </p:nvSpPr>
        <p:spPr>
          <a:xfrm>
            <a:off x="680321" y="606194"/>
            <a:ext cx="838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FFFFFF"/>
                </a:solidFill>
              </a:rPr>
              <a:t>Types of Neurons - Function</a:t>
            </a:r>
          </a:p>
        </p:txBody>
      </p:sp>
    </p:spTree>
    <p:extLst>
      <p:ext uri="{BB962C8B-B14F-4D97-AF65-F5344CB8AC3E}">
        <p14:creationId xmlns:p14="http://schemas.microsoft.com/office/powerpoint/2010/main" val="647246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4AB7F-B91F-FB47-A82F-755CB76F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neurons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34408-61C0-464F-A130-DCE4BD31F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Sensory neuron – seeing the ball coming towards your face</a:t>
            </a:r>
          </a:p>
          <a:p>
            <a:r>
              <a:rPr lang="en-US" dirty="0"/>
              <a:t>Interneuron –changes message and connects to motor neuron</a:t>
            </a:r>
          </a:p>
          <a:p>
            <a:r>
              <a:rPr lang="en-US" dirty="0"/>
              <a:t>Motor neuron – tells you catch the ball</a:t>
            </a:r>
          </a:p>
        </p:txBody>
      </p:sp>
    </p:spTree>
    <p:extLst>
      <p:ext uri="{BB962C8B-B14F-4D97-AF65-F5344CB8AC3E}">
        <p14:creationId xmlns:p14="http://schemas.microsoft.com/office/powerpoint/2010/main" val="3299363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014" y="2041451"/>
            <a:ext cx="9430938" cy="4109193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2F316142-0BA4-D542-AA86-B55233230BE4}"/>
              </a:ext>
            </a:extLst>
          </p:cNvPr>
          <p:cNvSpPr txBox="1">
            <a:spLocks noChangeArrowheads="1"/>
          </p:cNvSpPr>
          <p:nvPr/>
        </p:nvSpPr>
        <p:spPr>
          <a:xfrm>
            <a:off x="1717878" y="990600"/>
            <a:ext cx="77724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800">
                <a:solidFill>
                  <a:srgbClr val="FFFFFF"/>
                </a:solidFill>
              </a:rPr>
              <a:t>Impulse Transmission Steps</a:t>
            </a:r>
            <a:br>
              <a:rPr lang="en-US" altLang="en-US" sz="4800">
                <a:solidFill>
                  <a:srgbClr val="FFFFFF"/>
                </a:solidFill>
              </a:rPr>
            </a:br>
            <a:endParaRPr lang="en-US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675726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1717878" y="990600"/>
            <a:ext cx="7772400" cy="990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800" dirty="0">
                <a:solidFill>
                  <a:srgbClr val="FFFFFF"/>
                </a:solidFill>
              </a:rPr>
              <a:t>Impulse Transmission Steps</a:t>
            </a:r>
            <a:br>
              <a:rPr lang="en-US" altLang="en-US" sz="4800" dirty="0">
                <a:solidFill>
                  <a:srgbClr val="FFFFFF"/>
                </a:solidFill>
              </a:rPr>
            </a:br>
            <a:endParaRPr lang="en-US" altLang="en-US" sz="4800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1085961" y="2091392"/>
            <a:ext cx="9036234" cy="3973033"/>
          </a:xfrm>
        </p:spPr>
        <p:txBody>
          <a:bodyPr>
            <a:noAutofit/>
          </a:bodyPr>
          <a:lstStyle/>
          <a:p>
            <a:pPr marL="0" indent="0" eaLnBrk="1" hangingPunct="1">
              <a:lnSpc>
                <a:spcPct val="150000"/>
              </a:lnSpc>
              <a:buNone/>
            </a:pPr>
            <a:r>
              <a:rPr lang="en-US" altLang="en-US" sz="2800" dirty="0"/>
              <a:t>1. Dendrites receive information 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en-US" sz="3200" dirty="0"/>
          </a:p>
          <a:p>
            <a:pPr lvl="1" eaLnBrk="1" hangingPunct="1">
              <a:lnSpc>
                <a:spcPct val="150000"/>
              </a:lnSpc>
            </a:pPr>
            <a:endParaRPr lang="en-US" altLang="en-US" sz="32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10B0270-633E-5C44-A07D-4259EF116E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7831" y="3052224"/>
            <a:ext cx="6372447" cy="3614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7542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1717878" y="990600"/>
            <a:ext cx="7772400" cy="990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800" dirty="0">
                <a:solidFill>
                  <a:srgbClr val="FFFFFF"/>
                </a:solidFill>
              </a:rPr>
              <a:t>Impulse Transmission Steps</a:t>
            </a:r>
            <a:br>
              <a:rPr lang="en-US" altLang="en-US" sz="4800" dirty="0">
                <a:solidFill>
                  <a:srgbClr val="FFFFFF"/>
                </a:solidFill>
              </a:rPr>
            </a:br>
            <a:endParaRPr lang="en-US" altLang="en-US" sz="4800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384212" y="1822392"/>
            <a:ext cx="4868272" cy="1544943"/>
          </a:xfrm>
        </p:spPr>
        <p:txBody>
          <a:bodyPr>
            <a:noAutofit/>
          </a:bodyPr>
          <a:lstStyle/>
          <a:p>
            <a:pPr marL="0" indent="0" eaLnBrk="1" hangingPunct="1">
              <a:lnSpc>
                <a:spcPct val="150000"/>
              </a:lnSpc>
              <a:buNone/>
            </a:pPr>
            <a:endParaRPr lang="en-US" alt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en-US" dirty="0"/>
              <a:t>2. </a:t>
            </a:r>
            <a:r>
              <a:rPr lang="en-US" altLang="en-US" sz="3200" dirty="0"/>
              <a:t>Myelin allows for fast impulses as it can jump from one node of Ranvier to the next</a:t>
            </a:r>
          </a:p>
          <a:p>
            <a:pPr eaLnBrk="1" hangingPunct="1">
              <a:lnSpc>
                <a:spcPct val="150000"/>
              </a:lnSpc>
            </a:pPr>
            <a:endParaRPr lang="en-US" altLang="en-US" sz="3200" dirty="0"/>
          </a:p>
          <a:p>
            <a:pPr lvl="1" eaLnBrk="1" hangingPunct="1">
              <a:lnSpc>
                <a:spcPct val="150000"/>
              </a:lnSpc>
            </a:pPr>
            <a:endParaRPr lang="en-US" altLang="en-US" sz="32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C3053B2-AB93-3D41-A502-00E1EF9069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4078" y="2286680"/>
            <a:ext cx="6372447" cy="3614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6664815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205</TotalTime>
  <Words>219</Words>
  <Application>Microsoft Macintosh PowerPoint</Application>
  <PresentationFormat>Widescreen</PresentationFormat>
  <Paragraphs>43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Trebuchet MS</vt:lpstr>
      <vt:lpstr>Berlin</vt:lpstr>
      <vt:lpstr>NERVES</vt:lpstr>
      <vt:lpstr>Neuron:  Nerve Cell </vt:lpstr>
      <vt:lpstr>PowerPoint Presentation</vt:lpstr>
      <vt:lpstr>PowerPoint Presentation</vt:lpstr>
      <vt:lpstr>PowerPoint Presentation</vt:lpstr>
      <vt:lpstr>Example of neurons</vt:lpstr>
      <vt:lpstr>PowerPoint Presentation</vt:lpstr>
      <vt:lpstr>Impulse Transmission Steps </vt:lpstr>
      <vt:lpstr>Impulse Transmission Steps </vt:lpstr>
      <vt:lpstr>Impulse Transmission Steps </vt:lpstr>
      <vt:lpstr>Impulse Transmission Steps </vt:lpstr>
      <vt:lpstr>Impulse Transmission Steps </vt:lpstr>
      <vt:lpstr>PowerPoint Presentation</vt:lpstr>
      <vt:lpstr>Impulse Transmission Steps 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NERVES</dc:title>
  <dc:creator>Emma Smith</dc:creator>
  <cp:lastModifiedBy>Emma Smith</cp:lastModifiedBy>
  <cp:revision>21</cp:revision>
  <dcterms:created xsi:type="dcterms:W3CDTF">2017-11-16T08:28:33Z</dcterms:created>
  <dcterms:modified xsi:type="dcterms:W3CDTF">2019-05-19T23:10:51Z</dcterms:modified>
</cp:coreProperties>
</file>

<file path=docProps/thumbnail.jpeg>
</file>